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0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2B5358-CEA5-4492-987C-B20959C43B20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284FFBC6-975A-47CB-A946-CF576A29FE93}">
      <dgm:prSet phldrT="[Text]" custT="1"/>
      <dgm:spPr>
        <a:solidFill>
          <a:schemeClr val="tx2"/>
        </a:solidFill>
      </dgm:spPr>
      <dgm:t>
        <a:bodyPr/>
        <a:lstStyle/>
        <a:p>
          <a:r>
            <a:rPr lang="en-US" sz="1100" b="1" dirty="0" smtClean="0">
              <a:latin typeface="Arial" pitchFamily="34" charset="0"/>
              <a:cs typeface="Arial" pitchFamily="34" charset="0"/>
            </a:rPr>
            <a:t>Issue</a:t>
          </a:r>
          <a:endParaRPr lang="en-US" sz="1100" b="1" dirty="0">
            <a:latin typeface="Arial" pitchFamily="34" charset="0"/>
            <a:cs typeface="Arial" pitchFamily="34" charset="0"/>
          </a:endParaRPr>
        </a:p>
      </dgm:t>
    </dgm:pt>
    <dgm:pt modelId="{C411A375-7B60-4511-B173-51C881158C76}" type="parTrans" cxnId="{8E3DA130-C763-4CB9-8A2C-01C05D105135}">
      <dgm:prSet/>
      <dgm:spPr/>
      <dgm:t>
        <a:bodyPr/>
        <a:lstStyle/>
        <a:p>
          <a:endParaRPr lang="en-US" sz="1100"/>
        </a:p>
      </dgm:t>
    </dgm:pt>
    <dgm:pt modelId="{61CB2419-06AC-43B5-B432-8DB0853A215E}" type="sibTrans" cxnId="{8E3DA130-C763-4CB9-8A2C-01C05D105135}">
      <dgm:prSet/>
      <dgm:spPr/>
      <dgm:t>
        <a:bodyPr/>
        <a:lstStyle/>
        <a:p>
          <a:endParaRPr lang="en-US" sz="1100"/>
        </a:p>
      </dgm:t>
    </dgm:pt>
    <dgm:pt modelId="{55CF74A0-0A49-44E6-9CA3-C6482735F21C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pPr marL="0" indent="0" algn="ctr"/>
          <a:r>
            <a:rPr lang="en-US" sz="11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Solution</a:t>
          </a:r>
          <a:endParaRPr lang="en-US" sz="11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732E20B-B82F-4259-8B8F-F3E7D6E1C040}" type="parTrans" cxnId="{A1592EF0-E140-41A8-B3FA-06418626E7A7}">
      <dgm:prSet/>
      <dgm:spPr/>
      <dgm:t>
        <a:bodyPr/>
        <a:lstStyle/>
        <a:p>
          <a:endParaRPr lang="en-US" sz="1100"/>
        </a:p>
      </dgm:t>
    </dgm:pt>
    <dgm:pt modelId="{B2E79F23-5520-416E-841F-268E7A3011EE}" type="sibTrans" cxnId="{A1592EF0-E140-41A8-B3FA-06418626E7A7}">
      <dgm:prSet/>
      <dgm:spPr/>
      <dgm:t>
        <a:bodyPr/>
        <a:lstStyle/>
        <a:p>
          <a:endParaRPr lang="en-US" sz="1100"/>
        </a:p>
      </dgm:t>
    </dgm:pt>
    <dgm:pt modelId="{62E2CE9B-EAB3-4A73-AC56-C7C8F6FD99B4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11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Next Steps</a:t>
          </a:r>
          <a:endParaRPr lang="en-US" sz="11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9F9983B-7BFF-4E79-995C-38CA2B9B8257}" type="parTrans" cxnId="{C5B29B0B-AED4-4FE1-8752-B1030271EAAC}">
      <dgm:prSet/>
      <dgm:spPr/>
      <dgm:t>
        <a:bodyPr/>
        <a:lstStyle/>
        <a:p>
          <a:endParaRPr lang="en-US" sz="1100"/>
        </a:p>
      </dgm:t>
    </dgm:pt>
    <dgm:pt modelId="{A8B3D1D0-ADFF-4F29-8D2B-0CDCB01033E7}" type="sibTrans" cxnId="{C5B29B0B-AED4-4FE1-8752-B1030271EAAC}">
      <dgm:prSet/>
      <dgm:spPr/>
      <dgm:t>
        <a:bodyPr/>
        <a:lstStyle/>
        <a:p>
          <a:endParaRPr lang="en-US" sz="1100"/>
        </a:p>
      </dgm:t>
    </dgm:pt>
    <dgm:pt modelId="{13E9D345-7C6D-4FC7-BDD2-C7511EBBC493}" type="pres">
      <dgm:prSet presAssocID="{772B5358-CEA5-4492-987C-B20959C43B20}" presName="Name0" presStyleCnt="0">
        <dgm:presLayoutVars>
          <dgm:dir/>
          <dgm:resizeHandles val="exact"/>
        </dgm:presLayoutVars>
      </dgm:prSet>
      <dgm:spPr/>
    </dgm:pt>
    <dgm:pt modelId="{B00811AE-5407-4BA6-9DF0-7C71012F013D}" type="pres">
      <dgm:prSet presAssocID="{284FFBC6-975A-47CB-A946-CF576A29FE93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B44553-1F74-4174-A90B-C445167C8C1C}" type="pres">
      <dgm:prSet presAssocID="{61CB2419-06AC-43B5-B432-8DB0853A215E}" presName="parSpace" presStyleCnt="0"/>
      <dgm:spPr/>
    </dgm:pt>
    <dgm:pt modelId="{27B8029F-4F5C-4967-B285-C13BBFD4C281}" type="pres">
      <dgm:prSet presAssocID="{55CF74A0-0A49-44E6-9CA3-C6482735F21C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883F6B-8ABD-4EC8-A7FC-BCBB11E7CCDE}" type="pres">
      <dgm:prSet presAssocID="{B2E79F23-5520-416E-841F-268E7A3011EE}" presName="parSpace" presStyleCnt="0"/>
      <dgm:spPr/>
    </dgm:pt>
    <dgm:pt modelId="{507D3C53-41EB-42CB-A46A-E67E81DBA54A}" type="pres">
      <dgm:prSet presAssocID="{62E2CE9B-EAB3-4A73-AC56-C7C8F6FD99B4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1592EF0-E140-41A8-B3FA-06418626E7A7}" srcId="{772B5358-CEA5-4492-987C-B20959C43B20}" destId="{55CF74A0-0A49-44E6-9CA3-C6482735F21C}" srcOrd="1" destOrd="0" parTransId="{3732E20B-B82F-4259-8B8F-F3E7D6E1C040}" sibTransId="{B2E79F23-5520-416E-841F-268E7A3011EE}"/>
    <dgm:cxn modelId="{8B7DBFF5-5270-4D6D-A784-A514B8C107F2}" type="presOf" srcId="{62E2CE9B-EAB3-4A73-AC56-C7C8F6FD99B4}" destId="{507D3C53-41EB-42CB-A46A-E67E81DBA54A}" srcOrd="0" destOrd="0" presId="urn:microsoft.com/office/officeart/2005/8/layout/hChevron3"/>
    <dgm:cxn modelId="{8E3DA130-C763-4CB9-8A2C-01C05D105135}" srcId="{772B5358-CEA5-4492-987C-B20959C43B20}" destId="{284FFBC6-975A-47CB-A946-CF576A29FE93}" srcOrd="0" destOrd="0" parTransId="{C411A375-7B60-4511-B173-51C881158C76}" sibTransId="{61CB2419-06AC-43B5-B432-8DB0853A215E}"/>
    <dgm:cxn modelId="{0389A486-C85C-4267-9776-CA1583EC5B45}" type="presOf" srcId="{55CF74A0-0A49-44E6-9CA3-C6482735F21C}" destId="{27B8029F-4F5C-4967-B285-C13BBFD4C281}" srcOrd="0" destOrd="0" presId="urn:microsoft.com/office/officeart/2005/8/layout/hChevron3"/>
    <dgm:cxn modelId="{4A6A7669-27EB-425E-8FFC-3DD3EEDAD87E}" type="presOf" srcId="{772B5358-CEA5-4492-987C-B20959C43B20}" destId="{13E9D345-7C6D-4FC7-BDD2-C7511EBBC493}" srcOrd="0" destOrd="0" presId="urn:microsoft.com/office/officeart/2005/8/layout/hChevron3"/>
    <dgm:cxn modelId="{92487A93-3D80-4A1A-821F-EA003AB31E85}" type="presOf" srcId="{284FFBC6-975A-47CB-A946-CF576A29FE93}" destId="{B00811AE-5407-4BA6-9DF0-7C71012F013D}" srcOrd="0" destOrd="0" presId="urn:microsoft.com/office/officeart/2005/8/layout/hChevron3"/>
    <dgm:cxn modelId="{C5B29B0B-AED4-4FE1-8752-B1030271EAAC}" srcId="{772B5358-CEA5-4492-987C-B20959C43B20}" destId="{62E2CE9B-EAB3-4A73-AC56-C7C8F6FD99B4}" srcOrd="2" destOrd="0" parTransId="{E9F9983B-7BFF-4E79-995C-38CA2B9B8257}" sibTransId="{A8B3D1D0-ADFF-4F29-8D2B-0CDCB01033E7}"/>
    <dgm:cxn modelId="{46551FEF-86A2-4B11-95D3-ED99C80ADF3B}" type="presParOf" srcId="{13E9D345-7C6D-4FC7-BDD2-C7511EBBC493}" destId="{B00811AE-5407-4BA6-9DF0-7C71012F013D}" srcOrd="0" destOrd="0" presId="urn:microsoft.com/office/officeart/2005/8/layout/hChevron3"/>
    <dgm:cxn modelId="{2CE02303-D4E3-46D7-A633-26E677FB9524}" type="presParOf" srcId="{13E9D345-7C6D-4FC7-BDD2-C7511EBBC493}" destId="{A1B44553-1F74-4174-A90B-C445167C8C1C}" srcOrd="1" destOrd="0" presId="urn:microsoft.com/office/officeart/2005/8/layout/hChevron3"/>
    <dgm:cxn modelId="{8AC420FC-6BF8-44AE-8177-3F2146D1D0DC}" type="presParOf" srcId="{13E9D345-7C6D-4FC7-BDD2-C7511EBBC493}" destId="{27B8029F-4F5C-4967-B285-C13BBFD4C281}" srcOrd="2" destOrd="0" presId="urn:microsoft.com/office/officeart/2005/8/layout/hChevron3"/>
    <dgm:cxn modelId="{FDBA8AF0-1371-4F84-8934-39BDC6A26285}" type="presParOf" srcId="{13E9D345-7C6D-4FC7-BDD2-C7511EBBC493}" destId="{0D883F6B-8ABD-4EC8-A7FC-BCBB11E7CCDE}" srcOrd="3" destOrd="0" presId="urn:microsoft.com/office/officeart/2005/8/layout/hChevron3"/>
    <dgm:cxn modelId="{54BDD864-5BF4-4402-A3C9-C505B688BF31}" type="presParOf" srcId="{13E9D345-7C6D-4FC7-BDD2-C7511EBBC493}" destId="{507D3C53-41EB-42CB-A46A-E67E81DBA54A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72B5358-CEA5-4492-987C-B20959C43B20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284FFBC6-975A-47CB-A946-CF576A29FE93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1100" b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Issue</a:t>
          </a:r>
          <a:endParaRPr lang="en-US" sz="1100" b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411A375-7B60-4511-B173-51C881158C76}" type="parTrans" cxnId="{8E3DA130-C763-4CB9-8A2C-01C05D105135}">
      <dgm:prSet/>
      <dgm:spPr/>
      <dgm:t>
        <a:bodyPr/>
        <a:lstStyle/>
        <a:p>
          <a:endParaRPr lang="en-US" sz="1100"/>
        </a:p>
      </dgm:t>
    </dgm:pt>
    <dgm:pt modelId="{61CB2419-06AC-43B5-B432-8DB0853A215E}" type="sibTrans" cxnId="{8E3DA130-C763-4CB9-8A2C-01C05D105135}">
      <dgm:prSet/>
      <dgm:spPr/>
      <dgm:t>
        <a:bodyPr/>
        <a:lstStyle/>
        <a:p>
          <a:endParaRPr lang="en-US" sz="1100"/>
        </a:p>
      </dgm:t>
    </dgm:pt>
    <dgm:pt modelId="{55CF74A0-0A49-44E6-9CA3-C6482735F21C}">
      <dgm:prSet phldrT="[Text]" custT="1"/>
      <dgm:spPr>
        <a:solidFill>
          <a:schemeClr val="tx2"/>
        </a:solidFill>
      </dgm:spPr>
      <dgm:t>
        <a:bodyPr/>
        <a:lstStyle/>
        <a:p>
          <a:pPr marL="0" indent="0" algn="ctr"/>
          <a:r>
            <a:rPr lang="en-US" sz="11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Solution</a:t>
          </a:r>
          <a:endParaRPr lang="en-US" sz="11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3732E20B-B82F-4259-8B8F-F3E7D6E1C040}" type="parTrans" cxnId="{A1592EF0-E140-41A8-B3FA-06418626E7A7}">
      <dgm:prSet/>
      <dgm:spPr/>
      <dgm:t>
        <a:bodyPr/>
        <a:lstStyle/>
        <a:p>
          <a:endParaRPr lang="en-US" sz="1100"/>
        </a:p>
      </dgm:t>
    </dgm:pt>
    <dgm:pt modelId="{B2E79F23-5520-416E-841F-268E7A3011EE}" type="sibTrans" cxnId="{A1592EF0-E140-41A8-B3FA-06418626E7A7}">
      <dgm:prSet/>
      <dgm:spPr/>
      <dgm:t>
        <a:bodyPr/>
        <a:lstStyle/>
        <a:p>
          <a:endParaRPr lang="en-US" sz="1100"/>
        </a:p>
      </dgm:t>
    </dgm:pt>
    <dgm:pt modelId="{62E2CE9B-EAB3-4A73-AC56-C7C8F6FD99B4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11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Next Steps</a:t>
          </a:r>
          <a:endParaRPr lang="en-US" sz="11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9F9983B-7BFF-4E79-995C-38CA2B9B8257}" type="parTrans" cxnId="{C5B29B0B-AED4-4FE1-8752-B1030271EAAC}">
      <dgm:prSet/>
      <dgm:spPr/>
      <dgm:t>
        <a:bodyPr/>
        <a:lstStyle/>
        <a:p>
          <a:endParaRPr lang="en-US" sz="1100"/>
        </a:p>
      </dgm:t>
    </dgm:pt>
    <dgm:pt modelId="{A8B3D1D0-ADFF-4F29-8D2B-0CDCB01033E7}" type="sibTrans" cxnId="{C5B29B0B-AED4-4FE1-8752-B1030271EAAC}">
      <dgm:prSet/>
      <dgm:spPr/>
      <dgm:t>
        <a:bodyPr/>
        <a:lstStyle/>
        <a:p>
          <a:endParaRPr lang="en-US" sz="1100"/>
        </a:p>
      </dgm:t>
    </dgm:pt>
    <dgm:pt modelId="{13E9D345-7C6D-4FC7-BDD2-C7511EBBC493}" type="pres">
      <dgm:prSet presAssocID="{772B5358-CEA5-4492-987C-B20959C43B20}" presName="Name0" presStyleCnt="0">
        <dgm:presLayoutVars>
          <dgm:dir/>
          <dgm:resizeHandles val="exact"/>
        </dgm:presLayoutVars>
      </dgm:prSet>
      <dgm:spPr/>
    </dgm:pt>
    <dgm:pt modelId="{B00811AE-5407-4BA6-9DF0-7C71012F013D}" type="pres">
      <dgm:prSet presAssocID="{284FFBC6-975A-47CB-A946-CF576A29FE93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B44553-1F74-4174-A90B-C445167C8C1C}" type="pres">
      <dgm:prSet presAssocID="{61CB2419-06AC-43B5-B432-8DB0853A215E}" presName="parSpace" presStyleCnt="0"/>
      <dgm:spPr/>
    </dgm:pt>
    <dgm:pt modelId="{27B8029F-4F5C-4967-B285-C13BBFD4C281}" type="pres">
      <dgm:prSet presAssocID="{55CF74A0-0A49-44E6-9CA3-C6482735F21C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883F6B-8ABD-4EC8-A7FC-BCBB11E7CCDE}" type="pres">
      <dgm:prSet presAssocID="{B2E79F23-5520-416E-841F-268E7A3011EE}" presName="parSpace" presStyleCnt="0"/>
      <dgm:spPr/>
    </dgm:pt>
    <dgm:pt modelId="{507D3C53-41EB-42CB-A46A-E67E81DBA54A}" type="pres">
      <dgm:prSet presAssocID="{62E2CE9B-EAB3-4A73-AC56-C7C8F6FD99B4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1592EF0-E140-41A8-B3FA-06418626E7A7}" srcId="{772B5358-CEA5-4492-987C-B20959C43B20}" destId="{55CF74A0-0A49-44E6-9CA3-C6482735F21C}" srcOrd="1" destOrd="0" parTransId="{3732E20B-B82F-4259-8B8F-F3E7D6E1C040}" sibTransId="{B2E79F23-5520-416E-841F-268E7A3011EE}"/>
    <dgm:cxn modelId="{C5B29B0B-AED4-4FE1-8752-B1030271EAAC}" srcId="{772B5358-CEA5-4492-987C-B20959C43B20}" destId="{62E2CE9B-EAB3-4A73-AC56-C7C8F6FD99B4}" srcOrd="2" destOrd="0" parTransId="{E9F9983B-7BFF-4E79-995C-38CA2B9B8257}" sibTransId="{A8B3D1D0-ADFF-4F29-8D2B-0CDCB01033E7}"/>
    <dgm:cxn modelId="{33C2A3D5-EB06-48EF-B439-42591AB72AF9}" type="presOf" srcId="{62E2CE9B-EAB3-4A73-AC56-C7C8F6FD99B4}" destId="{507D3C53-41EB-42CB-A46A-E67E81DBA54A}" srcOrd="0" destOrd="0" presId="urn:microsoft.com/office/officeart/2005/8/layout/hChevron3"/>
    <dgm:cxn modelId="{BE2A21F0-2072-425D-BFFA-30800CBDBEDB}" type="presOf" srcId="{284FFBC6-975A-47CB-A946-CF576A29FE93}" destId="{B00811AE-5407-4BA6-9DF0-7C71012F013D}" srcOrd="0" destOrd="0" presId="urn:microsoft.com/office/officeart/2005/8/layout/hChevron3"/>
    <dgm:cxn modelId="{02252286-FBF3-4B8E-8D01-997BAB884593}" type="presOf" srcId="{55CF74A0-0A49-44E6-9CA3-C6482735F21C}" destId="{27B8029F-4F5C-4967-B285-C13BBFD4C281}" srcOrd="0" destOrd="0" presId="urn:microsoft.com/office/officeart/2005/8/layout/hChevron3"/>
    <dgm:cxn modelId="{8E3DA130-C763-4CB9-8A2C-01C05D105135}" srcId="{772B5358-CEA5-4492-987C-B20959C43B20}" destId="{284FFBC6-975A-47CB-A946-CF576A29FE93}" srcOrd="0" destOrd="0" parTransId="{C411A375-7B60-4511-B173-51C881158C76}" sibTransId="{61CB2419-06AC-43B5-B432-8DB0853A215E}"/>
    <dgm:cxn modelId="{7B673B69-C316-4A0E-A074-73E62B2267BB}" type="presOf" srcId="{772B5358-CEA5-4492-987C-B20959C43B20}" destId="{13E9D345-7C6D-4FC7-BDD2-C7511EBBC493}" srcOrd="0" destOrd="0" presId="urn:microsoft.com/office/officeart/2005/8/layout/hChevron3"/>
    <dgm:cxn modelId="{5AE349D1-CFF3-4755-95AA-1FE549D6EDAE}" type="presParOf" srcId="{13E9D345-7C6D-4FC7-BDD2-C7511EBBC493}" destId="{B00811AE-5407-4BA6-9DF0-7C71012F013D}" srcOrd="0" destOrd="0" presId="urn:microsoft.com/office/officeart/2005/8/layout/hChevron3"/>
    <dgm:cxn modelId="{41FABAF2-78C8-46AF-A9C4-7476DECB4D51}" type="presParOf" srcId="{13E9D345-7C6D-4FC7-BDD2-C7511EBBC493}" destId="{A1B44553-1F74-4174-A90B-C445167C8C1C}" srcOrd="1" destOrd="0" presId="urn:microsoft.com/office/officeart/2005/8/layout/hChevron3"/>
    <dgm:cxn modelId="{83540D14-3691-4946-9DC5-56B9A2713ADD}" type="presParOf" srcId="{13E9D345-7C6D-4FC7-BDD2-C7511EBBC493}" destId="{27B8029F-4F5C-4967-B285-C13BBFD4C281}" srcOrd="2" destOrd="0" presId="urn:microsoft.com/office/officeart/2005/8/layout/hChevron3"/>
    <dgm:cxn modelId="{1630D51C-A51A-4112-B532-5A9CEDA6D855}" type="presParOf" srcId="{13E9D345-7C6D-4FC7-BDD2-C7511EBBC493}" destId="{0D883F6B-8ABD-4EC8-A7FC-BCBB11E7CCDE}" srcOrd="3" destOrd="0" presId="urn:microsoft.com/office/officeart/2005/8/layout/hChevron3"/>
    <dgm:cxn modelId="{4DBEB96F-ABB4-4BC9-A86F-F65407B46AE2}" type="presParOf" srcId="{13E9D345-7C6D-4FC7-BDD2-C7511EBBC493}" destId="{507D3C53-41EB-42CB-A46A-E67E81DBA54A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72B5358-CEA5-4492-987C-B20959C43B20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284FFBC6-975A-47CB-A946-CF576A29FE93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1100" b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Issue</a:t>
          </a:r>
          <a:endParaRPr lang="en-US" sz="1100" b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411A375-7B60-4511-B173-51C881158C76}" type="parTrans" cxnId="{8E3DA130-C763-4CB9-8A2C-01C05D105135}">
      <dgm:prSet/>
      <dgm:spPr/>
      <dgm:t>
        <a:bodyPr/>
        <a:lstStyle/>
        <a:p>
          <a:endParaRPr lang="en-US" sz="1100"/>
        </a:p>
      </dgm:t>
    </dgm:pt>
    <dgm:pt modelId="{61CB2419-06AC-43B5-B432-8DB0853A215E}" type="sibTrans" cxnId="{8E3DA130-C763-4CB9-8A2C-01C05D105135}">
      <dgm:prSet/>
      <dgm:spPr/>
      <dgm:t>
        <a:bodyPr/>
        <a:lstStyle/>
        <a:p>
          <a:endParaRPr lang="en-US" sz="1100"/>
        </a:p>
      </dgm:t>
    </dgm:pt>
    <dgm:pt modelId="{55CF74A0-0A49-44E6-9CA3-C6482735F21C}">
      <dgm:prSet phldrT="[Text]" custT="1"/>
      <dgm:spPr>
        <a:solidFill>
          <a:schemeClr val="tx2"/>
        </a:solidFill>
      </dgm:spPr>
      <dgm:t>
        <a:bodyPr/>
        <a:lstStyle/>
        <a:p>
          <a:pPr marL="0" indent="0" algn="ctr"/>
          <a:r>
            <a:rPr lang="en-US" sz="11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Solution</a:t>
          </a:r>
          <a:endParaRPr lang="en-US" sz="11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3732E20B-B82F-4259-8B8F-F3E7D6E1C040}" type="parTrans" cxnId="{A1592EF0-E140-41A8-B3FA-06418626E7A7}">
      <dgm:prSet/>
      <dgm:spPr/>
      <dgm:t>
        <a:bodyPr/>
        <a:lstStyle/>
        <a:p>
          <a:endParaRPr lang="en-US" sz="1100"/>
        </a:p>
      </dgm:t>
    </dgm:pt>
    <dgm:pt modelId="{B2E79F23-5520-416E-841F-268E7A3011EE}" type="sibTrans" cxnId="{A1592EF0-E140-41A8-B3FA-06418626E7A7}">
      <dgm:prSet/>
      <dgm:spPr/>
      <dgm:t>
        <a:bodyPr/>
        <a:lstStyle/>
        <a:p>
          <a:endParaRPr lang="en-US" sz="1100"/>
        </a:p>
      </dgm:t>
    </dgm:pt>
    <dgm:pt modelId="{62E2CE9B-EAB3-4A73-AC56-C7C8F6FD99B4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11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Next Steps</a:t>
          </a:r>
          <a:endParaRPr lang="en-US" sz="11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9F9983B-7BFF-4E79-995C-38CA2B9B8257}" type="parTrans" cxnId="{C5B29B0B-AED4-4FE1-8752-B1030271EAAC}">
      <dgm:prSet/>
      <dgm:spPr/>
      <dgm:t>
        <a:bodyPr/>
        <a:lstStyle/>
        <a:p>
          <a:endParaRPr lang="en-US" sz="1100"/>
        </a:p>
      </dgm:t>
    </dgm:pt>
    <dgm:pt modelId="{A8B3D1D0-ADFF-4F29-8D2B-0CDCB01033E7}" type="sibTrans" cxnId="{C5B29B0B-AED4-4FE1-8752-B1030271EAAC}">
      <dgm:prSet/>
      <dgm:spPr/>
      <dgm:t>
        <a:bodyPr/>
        <a:lstStyle/>
        <a:p>
          <a:endParaRPr lang="en-US" sz="1100"/>
        </a:p>
      </dgm:t>
    </dgm:pt>
    <dgm:pt modelId="{13E9D345-7C6D-4FC7-BDD2-C7511EBBC493}" type="pres">
      <dgm:prSet presAssocID="{772B5358-CEA5-4492-987C-B20959C43B20}" presName="Name0" presStyleCnt="0">
        <dgm:presLayoutVars>
          <dgm:dir/>
          <dgm:resizeHandles val="exact"/>
        </dgm:presLayoutVars>
      </dgm:prSet>
      <dgm:spPr/>
    </dgm:pt>
    <dgm:pt modelId="{B00811AE-5407-4BA6-9DF0-7C71012F013D}" type="pres">
      <dgm:prSet presAssocID="{284FFBC6-975A-47CB-A946-CF576A29FE93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B44553-1F74-4174-A90B-C445167C8C1C}" type="pres">
      <dgm:prSet presAssocID="{61CB2419-06AC-43B5-B432-8DB0853A215E}" presName="parSpace" presStyleCnt="0"/>
      <dgm:spPr/>
    </dgm:pt>
    <dgm:pt modelId="{27B8029F-4F5C-4967-B285-C13BBFD4C281}" type="pres">
      <dgm:prSet presAssocID="{55CF74A0-0A49-44E6-9CA3-C6482735F21C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883F6B-8ABD-4EC8-A7FC-BCBB11E7CCDE}" type="pres">
      <dgm:prSet presAssocID="{B2E79F23-5520-416E-841F-268E7A3011EE}" presName="parSpace" presStyleCnt="0"/>
      <dgm:spPr/>
    </dgm:pt>
    <dgm:pt modelId="{507D3C53-41EB-42CB-A46A-E67E81DBA54A}" type="pres">
      <dgm:prSet presAssocID="{62E2CE9B-EAB3-4A73-AC56-C7C8F6FD99B4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AB6F711-833C-4049-926A-5777E6002C7F}" type="presOf" srcId="{772B5358-CEA5-4492-987C-B20959C43B20}" destId="{13E9D345-7C6D-4FC7-BDD2-C7511EBBC493}" srcOrd="0" destOrd="0" presId="urn:microsoft.com/office/officeart/2005/8/layout/hChevron3"/>
    <dgm:cxn modelId="{A1592EF0-E140-41A8-B3FA-06418626E7A7}" srcId="{772B5358-CEA5-4492-987C-B20959C43B20}" destId="{55CF74A0-0A49-44E6-9CA3-C6482735F21C}" srcOrd="1" destOrd="0" parTransId="{3732E20B-B82F-4259-8B8F-F3E7D6E1C040}" sibTransId="{B2E79F23-5520-416E-841F-268E7A3011EE}"/>
    <dgm:cxn modelId="{8E3DA130-C763-4CB9-8A2C-01C05D105135}" srcId="{772B5358-CEA5-4492-987C-B20959C43B20}" destId="{284FFBC6-975A-47CB-A946-CF576A29FE93}" srcOrd="0" destOrd="0" parTransId="{C411A375-7B60-4511-B173-51C881158C76}" sibTransId="{61CB2419-06AC-43B5-B432-8DB0853A215E}"/>
    <dgm:cxn modelId="{5D7FE04A-5E0E-4034-A09D-C83CBB65B30F}" type="presOf" srcId="{284FFBC6-975A-47CB-A946-CF576A29FE93}" destId="{B00811AE-5407-4BA6-9DF0-7C71012F013D}" srcOrd="0" destOrd="0" presId="urn:microsoft.com/office/officeart/2005/8/layout/hChevron3"/>
    <dgm:cxn modelId="{AACE47D0-86E5-4F15-8C3E-DC55520C0F70}" type="presOf" srcId="{62E2CE9B-EAB3-4A73-AC56-C7C8F6FD99B4}" destId="{507D3C53-41EB-42CB-A46A-E67E81DBA54A}" srcOrd="0" destOrd="0" presId="urn:microsoft.com/office/officeart/2005/8/layout/hChevron3"/>
    <dgm:cxn modelId="{C49B67A7-6EF1-4B3E-9B3E-BD28A4CEBB12}" type="presOf" srcId="{55CF74A0-0A49-44E6-9CA3-C6482735F21C}" destId="{27B8029F-4F5C-4967-B285-C13BBFD4C281}" srcOrd="0" destOrd="0" presId="urn:microsoft.com/office/officeart/2005/8/layout/hChevron3"/>
    <dgm:cxn modelId="{C5B29B0B-AED4-4FE1-8752-B1030271EAAC}" srcId="{772B5358-CEA5-4492-987C-B20959C43B20}" destId="{62E2CE9B-EAB3-4A73-AC56-C7C8F6FD99B4}" srcOrd="2" destOrd="0" parTransId="{E9F9983B-7BFF-4E79-995C-38CA2B9B8257}" sibTransId="{A8B3D1D0-ADFF-4F29-8D2B-0CDCB01033E7}"/>
    <dgm:cxn modelId="{F06F4230-4818-4C7F-A43A-97E5073B2BEA}" type="presParOf" srcId="{13E9D345-7C6D-4FC7-BDD2-C7511EBBC493}" destId="{B00811AE-5407-4BA6-9DF0-7C71012F013D}" srcOrd="0" destOrd="0" presId="urn:microsoft.com/office/officeart/2005/8/layout/hChevron3"/>
    <dgm:cxn modelId="{D2A8F505-A517-4B87-B5F9-87870097296D}" type="presParOf" srcId="{13E9D345-7C6D-4FC7-BDD2-C7511EBBC493}" destId="{A1B44553-1F74-4174-A90B-C445167C8C1C}" srcOrd="1" destOrd="0" presId="urn:microsoft.com/office/officeart/2005/8/layout/hChevron3"/>
    <dgm:cxn modelId="{1B0C3248-1FE3-4CEB-BCDE-1ECBCD445CFE}" type="presParOf" srcId="{13E9D345-7C6D-4FC7-BDD2-C7511EBBC493}" destId="{27B8029F-4F5C-4967-B285-C13BBFD4C281}" srcOrd="2" destOrd="0" presId="urn:microsoft.com/office/officeart/2005/8/layout/hChevron3"/>
    <dgm:cxn modelId="{F3AC3527-4408-4FBB-A806-48C893FF23EF}" type="presParOf" srcId="{13E9D345-7C6D-4FC7-BDD2-C7511EBBC493}" destId="{0D883F6B-8ABD-4EC8-A7FC-BCBB11E7CCDE}" srcOrd="3" destOrd="0" presId="urn:microsoft.com/office/officeart/2005/8/layout/hChevron3"/>
    <dgm:cxn modelId="{9471DA0B-D0B2-4A1D-8621-DCF8AAAADD60}" type="presParOf" srcId="{13E9D345-7C6D-4FC7-BDD2-C7511EBBC493}" destId="{507D3C53-41EB-42CB-A46A-E67E81DBA54A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2B5358-CEA5-4492-987C-B20959C43B20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284FFBC6-975A-47CB-A946-CF576A29FE93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1100" b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Issue</a:t>
          </a:r>
          <a:endParaRPr lang="en-US" sz="1100" b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411A375-7B60-4511-B173-51C881158C76}" type="parTrans" cxnId="{8E3DA130-C763-4CB9-8A2C-01C05D105135}">
      <dgm:prSet/>
      <dgm:spPr/>
      <dgm:t>
        <a:bodyPr/>
        <a:lstStyle/>
        <a:p>
          <a:endParaRPr lang="en-US" sz="1100"/>
        </a:p>
      </dgm:t>
    </dgm:pt>
    <dgm:pt modelId="{61CB2419-06AC-43B5-B432-8DB0853A215E}" type="sibTrans" cxnId="{8E3DA130-C763-4CB9-8A2C-01C05D105135}">
      <dgm:prSet/>
      <dgm:spPr/>
      <dgm:t>
        <a:bodyPr/>
        <a:lstStyle/>
        <a:p>
          <a:endParaRPr lang="en-US" sz="1100"/>
        </a:p>
      </dgm:t>
    </dgm:pt>
    <dgm:pt modelId="{55CF74A0-0A49-44E6-9CA3-C6482735F21C}">
      <dgm:prSet phldrT="[Text]" custT="1"/>
      <dgm:spPr>
        <a:solidFill>
          <a:schemeClr val="tx2"/>
        </a:solidFill>
      </dgm:spPr>
      <dgm:t>
        <a:bodyPr/>
        <a:lstStyle/>
        <a:p>
          <a:pPr marL="0" indent="0" algn="ctr"/>
          <a:r>
            <a:rPr lang="en-US" sz="11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Solution</a:t>
          </a:r>
          <a:endParaRPr lang="en-US" sz="11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3732E20B-B82F-4259-8B8F-F3E7D6E1C040}" type="parTrans" cxnId="{A1592EF0-E140-41A8-B3FA-06418626E7A7}">
      <dgm:prSet/>
      <dgm:spPr/>
      <dgm:t>
        <a:bodyPr/>
        <a:lstStyle/>
        <a:p>
          <a:endParaRPr lang="en-US" sz="1100"/>
        </a:p>
      </dgm:t>
    </dgm:pt>
    <dgm:pt modelId="{B2E79F23-5520-416E-841F-268E7A3011EE}" type="sibTrans" cxnId="{A1592EF0-E140-41A8-B3FA-06418626E7A7}">
      <dgm:prSet/>
      <dgm:spPr/>
      <dgm:t>
        <a:bodyPr/>
        <a:lstStyle/>
        <a:p>
          <a:endParaRPr lang="en-US" sz="1100"/>
        </a:p>
      </dgm:t>
    </dgm:pt>
    <dgm:pt modelId="{62E2CE9B-EAB3-4A73-AC56-C7C8F6FD99B4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11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Next Steps</a:t>
          </a:r>
          <a:endParaRPr lang="en-US" sz="11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9F9983B-7BFF-4E79-995C-38CA2B9B8257}" type="parTrans" cxnId="{C5B29B0B-AED4-4FE1-8752-B1030271EAAC}">
      <dgm:prSet/>
      <dgm:spPr/>
      <dgm:t>
        <a:bodyPr/>
        <a:lstStyle/>
        <a:p>
          <a:endParaRPr lang="en-US" sz="1100"/>
        </a:p>
      </dgm:t>
    </dgm:pt>
    <dgm:pt modelId="{A8B3D1D0-ADFF-4F29-8D2B-0CDCB01033E7}" type="sibTrans" cxnId="{C5B29B0B-AED4-4FE1-8752-B1030271EAAC}">
      <dgm:prSet/>
      <dgm:spPr/>
      <dgm:t>
        <a:bodyPr/>
        <a:lstStyle/>
        <a:p>
          <a:endParaRPr lang="en-US" sz="1100"/>
        </a:p>
      </dgm:t>
    </dgm:pt>
    <dgm:pt modelId="{13E9D345-7C6D-4FC7-BDD2-C7511EBBC493}" type="pres">
      <dgm:prSet presAssocID="{772B5358-CEA5-4492-987C-B20959C43B20}" presName="Name0" presStyleCnt="0">
        <dgm:presLayoutVars>
          <dgm:dir/>
          <dgm:resizeHandles val="exact"/>
        </dgm:presLayoutVars>
      </dgm:prSet>
      <dgm:spPr/>
    </dgm:pt>
    <dgm:pt modelId="{B00811AE-5407-4BA6-9DF0-7C71012F013D}" type="pres">
      <dgm:prSet presAssocID="{284FFBC6-975A-47CB-A946-CF576A29FE93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B44553-1F74-4174-A90B-C445167C8C1C}" type="pres">
      <dgm:prSet presAssocID="{61CB2419-06AC-43B5-B432-8DB0853A215E}" presName="parSpace" presStyleCnt="0"/>
      <dgm:spPr/>
    </dgm:pt>
    <dgm:pt modelId="{27B8029F-4F5C-4967-B285-C13BBFD4C281}" type="pres">
      <dgm:prSet presAssocID="{55CF74A0-0A49-44E6-9CA3-C6482735F21C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883F6B-8ABD-4EC8-A7FC-BCBB11E7CCDE}" type="pres">
      <dgm:prSet presAssocID="{B2E79F23-5520-416E-841F-268E7A3011EE}" presName="parSpace" presStyleCnt="0"/>
      <dgm:spPr/>
    </dgm:pt>
    <dgm:pt modelId="{507D3C53-41EB-42CB-A46A-E67E81DBA54A}" type="pres">
      <dgm:prSet presAssocID="{62E2CE9B-EAB3-4A73-AC56-C7C8F6FD99B4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1592EF0-E140-41A8-B3FA-06418626E7A7}" srcId="{772B5358-CEA5-4492-987C-B20959C43B20}" destId="{55CF74A0-0A49-44E6-9CA3-C6482735F21C}" srcOrd="1" destOrd="0" parTransId="{3732E20B-B82F-4259-8B8F-F3E7D6E1C040}" sibTransId="{B2E79F23-5520-416E-841F-268E7A3011EE}"/>
    <dgm:cxn modelId="{EA7AAB3B-3EA4-4DFD-9E9F-9294DE2912EA}" type="presOf" srcId="{772B5358-CEA5-4492-987C-B20959C43B20}" destId="{13E9D345-7C6D-4FC7-BDD2-C7511EBBC493}" srcOrd="0" destOrd="0" presId="urn:microsoft.com/office/officeart/2005/8/layout/hChevron3"/>
    <dgm:cxn modelId="{1A497B48-21F5-4254-807B-98B636D0A2ED}" type="presOf" srcId="{62E2CE9B-EAB3-4A73-AC56-C7C8F6FD99B4}" destId="{507D3C53-41EB-42CB-A46A-E67E81DBA54A}" srcOrd="0" destOrd="0" presId="urn:microsoft.com/office/officeart/2005/8/layout/hChevron3"/>
    <dgm:cxn modelId="{8E3DA130-C763-4CB9-8A2C-01C05D105135}" srcId="{772B5358-CEA5-4492-987C-B20959C43B20}" destId="{284FFBC6-975A-47CB-A946-CF576A29FE93}" srcOrd="0" destOrd="0" parTransId="{C411A375-7B60-4511-B173-51C881158C76}" sibTransId="{61CB2419-06AC-43B5-B432-8DB0853A215E}"/>
    <dgm:cxn modelId="{CE70432F-BECD-4072-B9C6-AE57A81EB54B}" type="presOf" srcId="{284FFBC6-975A-47CB-A946-CF576A29FE93}" destId="{B00811AE-5407-4BA6-9DF0-7C71012F013D}" srcOrd="0" destOrd="0" presId="urn:microsoft.com/office/officeart/2005/8/layout/hChevron3"/>
    <dgm:cxn modelId="{7B12117E-D7A9-4125-A715-CC0449F6524B}" type="presOf" srcId="{55CF74A0-0A49-44E6-9CA3-C6482735F21C}" destId="{27B8029F-4F5C-4967-B285-C13BBFD4C281}" srcOrd="0" destOrd="0" presId="urn:microsoft.com/office/officeart/2005/8/layout/hChevron3"/>
    <dgm:cxn modelId="{C5B29B0B-AED4-4FE1-8752-B1030271EAAC}" srcId="{772B5358-CEA5-4492-987C-B20959C43B20}" destId="{62E2CE9B-EAB3-4A73-AC56-C7C8F6FD99B4}" srcOrd="2" destOrd="0" parTransId="{E9F9983B-7BFF-4E79-995C-38CA2B9B8257}" sibTransId="{A8B3D1D0-ADFF-4F29-8D2B-0CDCB01033E7}"/>
    <dgm:cxn modelId="{C0AE3D1B-99DA-4395-B13A-57943C7EBC2B}" type="presParOf" srcId="{13E9D345-7C6D-4FC7-BDD2-C7511EBBC493}" destId="{B00811AE-5407-4BA6-9DF0-7C71012F013D}" srcOrd="0" destOrd="0" presId="urn:microsoft.com/office/officeart/2005/8/layout/hChevron3"/>
    <dgm:cxn modelId="{4FB69698-9634-4C03-B372-A565973062CD}" type="presParOf" srcId="{13E9D345-7C6D-4FC7-BDD2-C7511EBBC493}" destId="{A1B44553-1F74-4174-A90B-C445167C8C1C}" srcOrd="1" destOrd="0" presId="urn:microsoft.com/office/officeart/2005/8/layout/hChevron3"/>
    <dgm:cxn modelId="{72476957-7C71-4A2C-AA27-76B4EC11F31D}" type="presParOf" srcId="{13E9D345-7C6D-4FC7-BDD2-C7511EBBC493}" destId="{27B8029F-4F5C-4967-B285-C13BBFD4C281}" srcOrd="2" destOrd="0" presId="urn:microsoft.com/office/officeart/2005/8/layout/hChevron3"/>
    <dgm:cxn modelId="{8EBE80BC-A755-4DDA-A8E1-C6FC076F5EEF}" type="presParOf" srcId="{13E9D345-7C6D-4FC7-BDD2-C7511EBBC493}" destId="{0D883F6B-8ABD-4EC8-A7FC-BCBB11E7CCDE}" srcOrd="3" destOrd="0" presId="urn:microsoft.com/office/officeart/2005/8/layout/hChevron3"/>
    <dgm:cxn modelId="{234CE269-EBD5-49C7-A69A-C5190A43D16E}" type="presParOf" srcId="{13E9D345-7C6D-4FC7-BDD2-C7511EBBC493}" destId="{507D3C53-41EB-42CB-A46A-E67E81DBA54A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2B5358-CEA5-4492-987C-B20959C43B20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284FFBC6-975A-47CB-A946-CF576A29FE93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1100" b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Issue</a:t>
          </a:r>
          <a:endParaRPr lang="en-US" sz="1100" b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411A375-7B60-4511-B173-51C881158C76}" type="parTrans" cxnId="{8E3DA130-C763-4CB9-8A2C-01C05D105135}">
      <dgm:prSet/>
      <dgm:spPr/>
      <dgm:t>
        <a:bodyPr/>
        <a:lstStyle/>
        <a:p>
          <a:endParaRPr lang="en-US" sz="1100"/>
        </a:p>
      </dgm:t>
    </dgm:pt>
    <dgm:pt modelId="{61CB2419-06AC-43B5-B432-8DB0853A215E}" type="sibTrans" cxnId="{8E3DA130-C763-4CB9-8A2C-01C05D105135}">
      <dgm:prSet/>
      <dgm:spPr/>
      <dgm:t>
        <a:bodyPr/>
        <a:lstStyle/>
        <a:p>
          <a:endParaRPr lang="en-US" sz="1100"/>
        </a:p>
      </dgm:t>
    </dgm:pt>
    <dgm:pt modelId="{55CF74A0-0A49-44E6-9CA3-C6482735F21C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pPr marL="0" indent="0" algn="ctr"/>
          <a:r>
            <a:rPr lang="en-US" sz="1100" b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Solution</a:t>
          </a:r>
          <a:endParaRPr lang="en-US" sz="1100" b="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732E20B-B82F-4259-8B8F-F3E7D6E1C040}" type="parTrans" cxnId="{A1592EF0-E140-41A8-B3FA-06418626E7A7}">
      <dgm:prSet/>
      <dgm:spPr/>
      <dgm:t>
        <a:bodyPr/>
        <a:lstStyle/>
        <a:p>
          <a:endParaRPr lang="en-US" sz="1100"/>
        </a:p>
      </dgm:t>
    </dgm:pt>
    <dgm:pt modelId="{B2E79F23-5520-416E-841F-268E7A3011EE}" type="sibTrans" cxnId="{A1592EF0-E140-41A8-B3FA-06418626E7A7}">
      <dgm:prSet/>
      <dgm:spPr/>
      <dgm:t>
        <a:bodyPr/>
        <a:lstStyle/>
        <a:p>
          <a:endParaRPr lang="en-US" sz="1100"/>
        </a:p>
      </dgm:t>
    </dgm:pt>
    <dgm:pt modelId="{62E2CE9B-EAB3-4A73-AC56-C7C8F6FD99B4}">
      <dgm:prSet phldrT="[Text]" custT="1"/>
      <dgm:spPr>
        <a:solidFill>
          <a:schemeClr val="tx2"/>
        </a:solidFill>
      </dgm:spPr>
      <dgm:t>
        <a:bodyPr/>
        <a:lstStyle/>
        <a:p>
          <a:r>
            <a:rPr lang="en-US" sz="11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Next Steps</a:t>
          </a:r>
          <a:endParaRPr lang="en-US" sz="11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E9F9983B-7BFF-4E79-995C-38CA2B9B8257}" type="parTrans" cxnId="{C5B29B0B-AED4-4FE1-8752-B1030271EAAC}">
      <dgm:prSet/>
      <dgm:spPr/>
      <dgm:t>
        <a:bodyPr/>
        <a:lstStyle/>
        <a:p>
          <a:endParaRPr lang="en-US" sz="1100"/>
        </a:p>
      </dgm:t>
    </dgm:pt>
    <dgm:pt modelId="{A8B3D1D0-ADFF-4F29-8D2B-0CDCB01033E7}" type="sibTrans" cxnId="{C5B29B0B-AED4-4FE1-8752-B1030271EAAC}">
      <dgm:prSet/>
      <dgm:spPr/>
      <dgm:t>
        <a:bodyPr/>
        <a:lstStyle/>
        <a:p>
          <a:endParaRPr lang="en-US" sz="1100"/>
        </a:p>
      </dgm:t>
    </dgm:pt>
    <dgm:pt modelId="{13E9D345-7C6D-4FC7-BDD2-C7511EBBC493}" type="pres">
      <dgm:prSet presAssocID="{772B5358-CEA5-4492-987C-B20959C43B20}" presName="Name0" presStyleCnt="0">
        <dgm:presLayoutVars>
          <dgm:dir/>
          <dgm:resizeHandles val="exact"/>
        </dgm:presLayoutVars>
      </dgm:prSet>
      <dgm:spPr/>
    </dgm:pt>
    <dgm:pt modelId="{B00811AE-5407-4BA6-9DF0-7C71012F013D}" type="pres">
      <dgm:prSet presAssocID="{284FFBC6-975A-47CB-A946-CF576A29FE93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B44553-1F74-4174-A90B-C445167C8C1C}" type="pres">
      <dgm:prSet presAssocID="{61CB2419-06AC-43B5-B432-8DB0853A215E}" presName="parSpace" presStyleCnt="0"/>
      <dgm:spPr/>
    </dgm:pt>
    <dgm:pt modelId="{27B8029F-4F5C-4967-B285-C13BBFD4C281}" type="pres">
      <dgm:prSet presAssocID="{55CF74A0-0A49-44E6-9CA3-C6482735F21C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883F6B-8ABD-4EC8-A7FC-BCBB11E7CCDE}" type="pres">
      <dgm:prSet presAssocID="{B2E79F23-5520-416E-841F-268E7A3011EE}" presName="parSpace" presStyleCnt="0"/>
      <dgm:spPr/>
    </dgm:pt>
    <dgm:pt modelId="{507D3C53-41EB-42CB-A46A-E67E81DBA54A}" type="pres">
      <dgm:prSet presAssocID="{62E2CE9B-EAB3-4A73-AC56-C7C8F6FD99B4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99C75F3-6404-424A-B067-AA155F975BC1}" type="presOf" srcId="{284FFBC6-975A-47CB-A946-CF576A29FE93}" destId="{B00811AE-5407-4BA6-9DF0-7C71012F013D}" srcOrd="0" destOrd="0" presId="urn:microsoft.com/office/officeart/2005/8/layout/hChevron3"/>
    <dgm:cxn modelId="{A1592EF0-E140-41A8-B3FA-06418626E7A7}" srcId="{772B5358-CEA5-4492-987C-B20959C43B20}" destId="{55CF74A0-0A49-44E6-9CA3-C6482735F21C}" srcOrd="1" destOrd="0" parTransId="{3732E20B-B82F-4259-8B8F-F3E7D6E1C040}" sibTransId="{B2E79F23-5520-416E-841F-268E7A3011EE}"/>
    <dgm:cxn modelId="{4FFF2A3B-26B4-4B89-9CD8-6270013D1011}" type="presOf" srcId="{55CF74A0-0A49-44E6-9CA3-C6482735F21C}" destId="{27B8029F-4F5C-4967-B285-C13BBFD4C281}" srcOrd="0" destOrd="0" presId="urn:microsoft.com/office/officeart/2005/8/layout/hChevron3"/>
    <dgm:cxn modelId="{1B571D8B-FCF9-48C1-9FB4-6556B0398A31}" type="presOf" srcId="{772B5358-CEA5-4492-987C-B20959C43B20}" destId="{13E9D345-7C6D-4FC7-BDD2-C7511EBBC493}" srcOrd="0" destOrd="0" presId="urn:microsoft.com/office/officeart/2005/8/layout/hChevron3"/>
    <dgm:cxn modelId="{8E3DA130-C763-4CB9-8A2C-01C05D105135}" srcId="{772B5358-CEA5-4492-987C-B20959C43B20}" destId="{284FFBC6-975A-47CB-A946-CF576A29FE93}" srcOrd="0" destOrd="0" parTransId="{C411A375-7B60-4511-B173-51C881158C76}" sibTransId="{61CB2419-06AC-43B5-B432-8DB0853A215E}"/>
    <dgm:cxn modelId="{A78616C5-702C-4ED4-B065-E6D64FA0D4C3}" type="presOf" srcId="{62E2CE9B-EAB3-4A73-AC56-C7C8F6FD99B4}" destId="{507D3C53-41EB-42CB-A46A-E67E81DBA54A}" srcOrd="0" destOrd="0" presId="urn:microsoft.com/office/officeart/2005/8/layout/hChevron3"/>
    <dgm:cxn modelId="{C5B29B0B-AED4-4FE1-8752-B1030271EAAC}" srcId="{772B5358-CEA5-4492-987C-B20959C43B20}" destId="{62E2CE9B-EAB3-4A73-AC56-C7C8F6FD99B4}" srcOrd="2" destOrd="0" parTransId="{E9F9983B-7BFF-4E79-995C-38CA2B9B8257}" sibTransId="{A8B3D1D0-ADFF-4F29-8D2B-0CDCB01033E7}"/>
    <dgm:cxn modelId="{AB86CD9E-1156-43E1-BAA2-28D04564CA59}" type="presParOf" srcId="{13E9D345-7C6D-4FC7-BDD2-C7511EBBC493}" destId="{B00811AE-5407-4BA6-9DF0-7C71012F013D}" srcOrd="0" destOrd="0" presId="urn:microsoft.com/office/officeart/2005/8/layout/hChevron3"/>
    <dgm:cxn modelId="{5D448FFD-798B-488F-8009-4428A2DB0063}" type="presParOf" srcId="{13E9D345-7C6D-4FC7-BDD2-C7511EBBC493}" destId="{A1B44553-1F74-4174-A90B-C445167C8C1C}" srcOrd="1" destOrd="0" presId="urn:microsoft.com/office/officeart/2005/8/layout/hChevron3"/>
    <dgm:cxn modelId="{7800202E-90D9-46AE-B245-11EF725A60B0}" type="presParOf" srcId="{13E9D345-7C6D-4FC7-BDD2-C7511EBBC493}" destId="{27B8029F-4F5C-4967-B285-C13BBFD4C281}" srcOrd="2" destOrd="0" presId="urn:microsoft.com/office/officeart/2005/8/layout/hChevron3"/>
    <dgm:cxn modelId="{294276BE-81AA-4CBF-B23B-7100431766E1}" type="presParOf" srcId="{13E9D345-7C6D-4FC7-BDD2-C7511EBBC493}" destId="{0D883F6B-8ABD-4EC8-A7FC-BCBB11E7CCDE}" srcOrd="3" destOrd="0" presId="urn:microsoft.com/office/officeart/2005/8/layout/hChevron3"/>
    <dgm:cxn modelId="{51DF38E0-326D-4162-8293-1C77051E5798}" type="presParOf" srcId="{13E9D345-7C6D-4FC7-BDD2-C7511EBBC493}" destId="{507D3C53-41EB-42CB-A46A-E67E81DBA54A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0811AE-5407-4BA6-9DF0-7C71012F013D}">
      <dsp:nvSpPr>
        <dsp:cNvPr id="0" name=""/>
        <dsp:cNvSpPr/>
      </dsp:nvSpPr>
      <dsp:spPr>
        <a:xfrm>
          <a:off x="3884" y="0"/>
          <a:ext cx="3396704" cy="387824"/>
        </a:xfrm>
        <a:prstGeom prst="homePlate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latin typeface="Arial" pitchFamily="34" charset="0"/>
              <a:cs typeface="Arial" pitchFamily="34" charset="0"/>
            </a:rPr>
            <a:t>Issue</a:t>
          </a:r>
          <a:endParaRPr lang="en-US" sz="1100" b="1" kern="1200" dirty="0">
            <a:latin typeface="Arial" pitchFamily="34" charset="0"/>
            <a:cs typeface="Arial" pitchFamily="34" charset="0"/>
          </a:endParaRPr>
        </a:p>
      </dsp:txBody>
      <dsp:txXfrm>
        <a:off x="3884" y="0"/>
        <a:ext cx="3299748" cy="387824"/>
      </dsp:txXfrm>
    </dsp:sp>
    <dsp:sp modelId="{27B8029F-4F5C-4967-B285-C13BBFD4C281}">
      <dsp:nvSpPr>
        <dsp:cNvPr id="0" name=""/>
        <dsp:cNvSpPr/>
      </dsp:nvSpPr>
      <dsp:spPr>
        <a:xfrm>
          <a:off x="2721247" y="0"/>
          <a:ext cx="3396704" cy="387824"/>
        </a:xfrm>
        <a:prstGeom prst="chevron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Solution</a:t>
          </a:r>
          <a:endParaRPr lang="en-US" sz="11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2915159" y="0"/>
        <a:ext cx="3008880" cy="387824"/>
      </dsp:txXfrm>
    </dsp:sp>
    <dsp:sp modelId="{507D3C53-41EB-42CB-A46A-E67E81DBA54A}">
      <dsp:nvSpPr>
        <dsp:cNvPr id="0" name=""/>
        <dsp:cNvSpPr/>
      </dsp:nvSpPr>
      <dsp:spPr>
        <a:xfrm>
          <a:off x="5438611" y="0"/>
          <a:ext cx="3396704" cy="387824"/>
        </a:xfrm>
        <a:prstGeom prst="chevron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Next Steps</a:t>
          </a:r>
          <a:endParaRPr lang="en-US" sz="11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632523" y="0"/>
        <a:ext cx="3008880" cy="3878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0811AE-5407-4BA6-9DF0-7C71012F013D}">
      <dsp:nvSpPr>
        <dsp:cNvPr id="0" name=""/>
        <dsp:cNvSpPr/>
      </dsp:nvSpPr>
      <dsp:spPr>
        <a:xfrm>
          <a:off x="3884" y="0"/>
          <a:ext cx="3396704" cy="387824"/>
        </a:xfrm>
        <a:prstGeom prst="homePlate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Issue</a:t>
          </a:r>
          <a:endParaRPr lang="en-US" sz="1100" b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884" y="0"/>
        <a:ext cx="3299748" cy="387824"/>
      </dsp:txXfrm>
    </dsp:sp>
    <dsp:sp modelId="{27B8029F-4F5C-4967-B285-C13BBFD4C281}">
      <dsp:nvSpPr>
        <dsp:cNvPr id="0" name=""/>
        <dsp:cNvSpPr/>
      </dsp:nvSpPr>
      <dsp:spPr>
        <a:xfrm>
          <a:off x="2721247" y="0"/>
          <a:ext cx="3396704" cy="387824"/>
        </a:xfrm>
        <a:prstGeom prst="chevron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Solution</a:t>
          </a:r>
          <a:endParaRPr lang="en-US" sz="11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2915159" y="0"/>
        <a:ext cx="3008880" cy="387824"/>
      </dsp:txXfrm>
    </dsp:sp>
    <dsp:sp modelId="{507D3C53-41EB-42CB-A46A-E67E81DBA54A}">
      <dsp:nvSpPr>
        <dsp:cNvPr id="0" name=""/>
        <dsp:cNvSpPr/>
      </dsp:nvSpPr>
      <dsp:spPr>
        <a:xfrm>
          <a:off x="5438611" y="0"/>
          <a:ext cx="3396704" cy="387824"/>
        </a:xfrm>
        <a:prstGeom prst="chevron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Next Steps</a:t>
          </a:r>
          <a:endParaRPr lang="en-US" sz="11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632523" y="0"/>
        <a:ext cx="3008880" cy="3878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0811AE-5407-4BA6-9DF0-7C71012F013D}">
      <dsp:nvSpPr>
        <dsp:cNvPr id="0" name=""/>
        <dsp:cNvSpPr/>
      </dsp:nvSpPr>
      <dsp:spPr>
        <a:xfrm>
          <a:off x="3884" y="0"/>
          <a:ext cx="3396704" cy="387824"/>
        </a:xfrm>
        <a:prstGeom prst="homePlate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Issue</a:t>
          </a:r>
          <a:endParaRPr lang="en-US" sz="1100" b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884" y="0"/>
        <a:ext cx="3299748" cy="387824"/>
      </dsp:txXfrm>
    </dsp:sp>
    <dsp:sp modelId="{27B8029F-4F5C-4967-B285-C13BBFD4C281}">
      <dsp:nvSpPr>
        <dsp:cNvPr id="0" name=""/>
        <dsp:cNvSpPr/>
      </dsp:nvSpPr>
      <dsp:spPr>
        <a:xfrm>
          <a:off x="2721247" y="0"/>
          <a:ext cx="3396704" cy="387824"/>
        </a:xfrm>
        <a:prstGeom prst="chevron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Solution</a:t>
          </a:r>
          <a:endParaRPr lang="en-US" sz="11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2915159" y="0"/>
        <a:ext cx="3008880" cy="387824"/>
      </dsp:txXfrm>
    </dsp:sp>
    <dsp:sp modelId="{507D3C53-41EB-42CB-A46A-E67E81DBA54A}">
      <dsp:nvSpPr>
        <dsp:cNvPr id="0" name=""/>
        <dsp:cNvSpPr/>
      </dsp:nvSpPr>
      <dsp:spPr>
        <a:xfrm>
          <a:off x="5438611" y="0"/>
          <a:ext cx="3396704" cy="387824"/>
        </a:xfrm>
        <a:prstGeom prst="chevron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Next Steps</a:t>
          </a:r>
          <a:endParaRPr lang="en-US" sz="11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632523" y="0"/>
        <a:ext cx="3008880" cy="3878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0811AE-5407-4BA6-9DF0-7C71012F013D}">
      <dsp:nvSpPr>
        <dsp:cNvPr id="0" name=""/>
        <dsp:cNvSpPr/>
      </dsp:nvSpPr>
      <dsp:spPr>
        <a:xfrm>
          <a:off x="3884" y="0"/>
          <a:ext cx="3396704" cy="387824"/>
        </a:xfrm>
        <a:prstGeom prst="homePlate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Issue</a:t>
          </a:r>
          <a:endParaRPr lang="en-US" sz="1100" b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884" y="0"/>
        <a:ext cx="3299748" cy="387824"/>
      </dsp:txXfrm>
    </dsp:sp>
    <dsp:sp modelId="{27B8029F-4F5C-4967-B285-C13BBFD4C281}">
      <dsp:nvSpPr>
        <dsp:cNvPr id="0" name=""/>
        <dsp:cNvSpPr/>
      </dsp:nvSpPr>
      <dsp:spPr>
        <a:xfrm>
          <a:off x="2721247" y="0"/>
          <a:ext cx="3396704" cy="387824"/>
        </a:xfrm>
        <a:prstGeom prst="chevron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Solution</a:t>
          </a:r>
          <a:endParaRPr lang="en-US" sz="11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2915159" y="0"/>
        <a:ext cx="3008880" cy="387824"/>
      </dsp:txXfrm>
    </dsp:sp>
    <dsp:sp modelId="{507D3C53-41EB-42CB-A46A-E67E81DBA54A}">
      <dsp:nvSpPr>
        <dsp:cNvPr id="0" name=""/>
        <dsp:cNvSpPr/>
      </dsp:nvSpPr>
      <dsp:spPr>
        <a:xfrm>
          <a:off x="5438611" y="0"/>
          <a:ext cx="3396704" cy="387824"/>
        </a:xfrm>
        <a:prstGeom prst="chevron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Next Steps</a:t>
          </a:r>
          <a:endParaRPr lang="en-US" sz="11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632523" y="0"/>
        <a:ext cx="3008880" cy="38782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0811AE-5407-4BA6-9DF0-7C71012F013D}">
      <dsp:nvSpPr>
        <dsp:cNvPr id="0" name=""/>
        <dsp:cNvSpPr/>
      </dsp:nvSpPr>
      <dsp:spPr>
        <a:xfrm>
          <a:off x="3884" y="0"/>
          <a:ext cx="3396704" cy="387824"/>
        </a:xfrm>
        <a:prstGeom prst="homePlate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Issue</a:t>
          </a:r>
          <a:endParaRPr lang="en-US" sz="1100" b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884" y="0"/>
        <a:ext cx="3299748" cy="387824"/>
      </dsp:txXfrm>
    </dsp:sp>
    <dsp:sp modelId="{27B8029F-4F5C-4967-B285-C13BBFD4C281}">
      <dsp:nvSpPr>
        <dsp:cNvPr id="0" name=""/>
        <dsp:cNvSpPr/>
      </dsp:nvSpPr>
      <dsp:spPr>
        <a:xfrm>
          <a:off x="2721247" y="0"/>
          <a:ext cx="3396704" cy="387824"/>
        </a:xfrm>
        <a:prstGeom prst="chevron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Solution</a:t>
          </a:r>
          <a:endParaRPr lang="en-US" sz="1100" b="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2915159" y="0"/>
        <a:ext cx="3008880" cy="387824"/>
      </dsp:txXfrm>
    </dsp:sp>
    <dsp:sp modelId="{507D3C53-41EB-42CB-A46A-E67E81DBA54A}">
      <dsp:nvSpPr>
        <dsp:cNvPr id="0" name=""/>
        <dsp:cNvSpPr/>
      </dsp:nvSpPr>
      <dsp:spPr>
        <a:xfrm>
          <a:off x="5438611" y="0"/>
          <a:ext cx="3396704" cy="387824"/>
        </a:xfrm>
        <a:prstGeom prst="chevron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Next Steps</a:t>
          </a:r>
          <a:endParaRPr lang="en-US" sz="11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5632523" y="0"/>
        <a:ext cx="3008880" cy="3878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9EC6B8-97F8-47EF-B54E-020B2A7C6F21}" type="datetimeFigureOut">
              <a:rPr lang="en-US" smtClean="0"/>
              <a:t>3/16/2014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8DA67B-A98D-451C-9769-95DD1F1D8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66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Organization Name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46BB-7E57-4476-8641-EE8EEB581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130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Organization Name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46BB-7E57-4476-8641-EE8EEB581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765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Organization Name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46BB-7E57-4476-8641-EE8EEB581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546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smtClean="0"/>
              <a:t>Organization Name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46BB-7E57-4476-8641-EE8EEB581E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985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Organization Name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46BB-7E57-4476-8641-EE8EEB581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908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smtClean="0"/>
              <a:t>Organization Name</a:t>
            </a:r>
            <a:endParaRPr lang="en-US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46BB-7E57-4476-8641-EE8EEB581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78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Organization Name</a:t>
            </a:r>
            <a:endParaRPr lang="en-US" dirty="0" smtClean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46BB-7E57-4476-8641-EE8EEB581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577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Organization Name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46BB-7E57-4476-8641-EE8EEB581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548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smtClean="0"/>
              <a:t>Organization Name</a:t>
            </a:r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46BB-7E57-4476-8641-EE8EEB581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66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smtClean="0"/>
              <a:t>Organization Name</a:t>
            </a:r>
            <a:endParaRPr lang="en-US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46BB-7E57-4476-8641-EE8EEB581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103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Organization Name</a:t>
            </a:r>
            <a:endParaRPr lang="en-US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46BB-7E57-4476-8641-EE8EEB581E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8077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Organization Name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Presentation Title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Page </a:t>
            </a:r>
            <a:fld id="{E00246BB-7E57-4476-8641-EE8EEB581E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405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Presentation Title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Presentation Subtitle</a:t>
            </a:r>
          </a:p>
          <a:p>
            <a:endParaRPr lang="en-US" dirty="0"/>
          </a:p>
          <a:p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Date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93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 and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962400" cy="4525963"/>
          </a:xfrm>
        </p:spPr>
        <p:txBody>
          <a:bodyPr>
            <a:normAutofit/>
          </a:bodyPr>
          <a:lstStyle/>
          <a:p>
            <a:pPr marL="573088" indent="-573088">
              <a:lnSpc>
                <a:spcPct val="220000"/>
              </a:lnSpc>
            </a:pPr>
            <a:r>
              <a:rPr lang="en-US" dirty="0" smtClean="0"/>
              <a:t>Issue</a:t>
            </a:r>
          </a:p>
          <a:p>
            <a:pPr marL="573088" indent="-573088">
              <a:lnSpc>
                <a:spcPct val="220000"/>
              </a:lnSpc>
            </a:pPr>
            <a:r>
              <a:rPr lang="en-US" dirty="0" smtClean="0"/>
              <a:t>Solution</a:t>
            </a:r>
          </a:p>
          <a:p>
            <a:pPr marL="573088" indent="-573088">
              <a:lnSpc>
                <a:spcPct val="220000"/>
              </a:lnSpc>
            </a:pPr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724400" y="1752600"/>
            <a:ext cx="3886200" cy="4267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876800" y="1893094"/>
            <a:ext cx="358140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Background or Overview</a:t>
            </a:r>
          </a:p>
          <a:p>
            <a:pPr algn="ctr"/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Use this space to provide a high level summary of the deck or give the reader some background on the topic. Think of this as your executive summary or context-setting introduction.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46BB-7E57-4476-8641-EE8EEB581ECF}" type="slidenum">
              <a:rPr lang="en-US" smtClean="0"/>
              <a:t>2</a:t>
            </a:fld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Organization Name</a:t>
            </a:r>
            <a:endParaRPr lang="en-US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381000" y="2098344"/>
            <a:ext cx="457200" cy="4572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1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1000" y="3276600"/>
            <a:ext cx="457200" cy="4572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2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1000" y="4419600"/>
            <a:ext cx="457200" cy="4572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3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11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 sentence title summarizing </a:t>
            </a:r>
            <a:br>
              <a:rPr lang="en-US" dirty="0" smtClean="0"/>
            </a:br>
            <a:r>
              <a:rPr lang="en-US" dirty="0" smtClean="0"/>
              <a:t>the issue or the solution.</a:t>
            </a:r>
            <a:endParaRPr lang="en-US" dirty="0"/>
          </a:p>
        </p:txBody>
      </p:sp>
      <p:graphicFrame>
        <p:nvGraphicFramePr>
          <p:cNvPr id="4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1425533"/>
              </p:ext>
            </p:extLst>
          </p:nvPr>
        </p:nvGraphicFramePr>
        <p:xfrm>
          <a:off x="345744" y="1589439"/>
          <a:ext cx="8458199" cy="4031341"/>
        </p:xfrm>
        <a:graphic>
          <a:graphicData uri="http://schemas.openxmlformats.org/drawingml/2006/table">
            <a:tbl>
              <a:tblPr/>
              <a:tblGrid>
                <a:gridCol w="3965641"/>
                <a:gridCol w="437689"/>
                <a:gridCol w="4054869"/>
              </a:tblGrid>
              <a:tr h="3686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indent="0" algn="ctr"/>
                      <a:r>
                        <a:rPr lang="en-US" sz="20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Situation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Complications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</a:tr>
              <a:tr h="14364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231775" indent="-231775">
                        <a:buClrTx/>
                        <a:buSzPct val="100000"/>
                        <a:buFont typeface="Arial" pitchFamily="34" charset="0"/>
                        <a:buChar char="•"/>
                      </a:pP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Describe the current situation.</a:t>
                      </a:r>
                    </a:p>
                    <a:p>
                      <a:pPr marL="231775" indent="-231775">
                        <a:buClrTx/>
                        <a:buSzPct val="100000"/>
                        <a:buFont typeface="Arial" pitchFamily="34" charset="0"/>
                        <a:buChar char="•"/>
                      </a:pP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Stick to the facts.</a:t>
                      </a:r>
                    </a:p>
                    <a:p>
                      <a:pPr marL="231775" indent="-231775">
                        <a:buClrTx/>
                        <a:buSzPct val="100000"/>
                        <a:buFont typeface="Arial" pitchFamily="34" charset="0"/>
                        <a:buChar char="•"/>
                      </a:pP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They should be well-known and indisputable to all.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Clr>
                          <a:schemeClr val="tx2"/>
                        </a:buClr>
                        <a:buSzPct val="70000"/>
                        <a:buFont typeface="Wingdings 3" pitchFamily="18" charset="2"/>
                        <a:buNone/>
                      </a:pPr>
                      <a:endParaRPr lang="en-US" sz="36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231775" indent="-231775">
                        <a:buClrTx/>
                        <a:buSzPct val="100000"/>
                        <a:buFont typeface="Arial" pitchFamily="34" charset="0"/>
                        <a:buChar char="•"/>
                      </a:pP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Describe the problems or issues.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253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Pct val="70000"/>
                        <a:buFont typeface="Wingdings 3" pitchFamily="18" charset="2"/>
                        <a:buNone/>
                        <a:tabLst/>
                        <a:defRPr/>
                      </a:pPr>
                      <a:endParaRPr lang="en-US" sz="24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Clr>
                          <a:schemeClr val="tx2"/>
                        </a:buClr>
                        <a:buSzPct val="70000"/>
                        <a:buFont typeface="Wingdings 3" pitchFamily="18" charset="2"/>
                        <a:buNone/>
                      </a:pPr>
                      <a:endParaRPr lang="en-US" sz="2400" kern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Clr>
                          <a:schemeClr val="tx2"/>
                        </a:buClr>
                        <a:buSzPct val="70000"/>
                        <a:buFont typeface="Wingdings 3" pitchFamily="18" charset="2"/>
                        <a:buNone/>
                      </a:pPr>
                      <a:endParaRPr lang="en-US" sz="2400" kern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8667">
                <a:tc>
                  <a:txBody>
                    <a:bodyPr/>
                    <a:lstStyle/>
                    <a:p>
                      <a:pPr marL="0" indent="0" algn="ctr">
                        <a:buClr>
                          <a:schemeClr val="tx2"/>
                        </a:buClr>
                        <a:buSzPct val="70000"/>
                        <a:buFont typeface="Wingdings 3" pitchFamily="18" charset="2"/>
                        <a:buNone/>
                      </a:pPr>
                      <a:r>
                        <a:rPr lang="en-US" sz="20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Solutions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Clr>
                          <a:schemeClr val="tx2"/>
                        </a:buClr>
                        <a:buSzPct val="70000"/>
                        <a:buFont typeface="Wingdings 3" pitchFamily="18" charset="2"/>
                        <a:buNone/>
                      </a:pPr>
                      <a:endParaRPr lang="en-US" sz="20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Clr>
                          <a:schemeClr val="tx2"/>
                        </a:buClr>
                        <a:buSzPct val="70000"/>
                        <a:buFont typeface="Wingdings 3" pitchFamily="18" charset="2"/>
                        <a:buNone/>
                      </a:pPr>
                      <a:r>
                        <a:rPr lang="en-US" sz="20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Questions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</a:tr>
              <a:tr h="1345185">
                <a:tc>
                  <a:txBody>
                    <a:bodyPr/>
                    <a:lstStyle/>
                    <a:p>
                      <a:pPr marL="231775" indent="-231775">
                        <a:buClrTx/>
                        <a:buSzPct val="100000"/>
                        <a:buFont typeface="Arial" pitchFamily="34" charset="0"/>
                        <a:buChar char="•"/>
                      </a:pP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Make a high level solution statement.</a:t>
                      </a:r>
                    </a:p>
                    <a:p>
                      <a:pPr marL="231775" indent="-231775">
                        <a:buClrTx/>
                        <a:buSzPct val="100000"/>
                        <a:buFont typeface="Arial" pitchFamily="34" charset="0"/>
                        <a:buChar char="•"/>
                      </a:pP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Solution component 1</a:t>
                      </a:r>
                    </a:p>
                    <a:p>
                      <a:pPr marL="231775" indent="-231775">
                        <a:buClrTx/>
                        <a:buSzPct val="100000"/>
                        <a:buFont typeface="Arial" pitchFamily="34" charset="0"/>
                        <a:buChar char="•"/>
                      </a:pP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Solution component 2</a:t>
                      </a:r>
                    </a:p>
                    <a:p>
                      <a:pPr marL="231775" indent="-231775">
                        <a:buClrTx/>
                        <a:buSzPct val="100000"/>
                        <a:buFont typeface="Arial" pitchFamily="34" charset="0"/>
                        <a:buChar char="•"/>
                      </a:pP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Solution component 3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Clr>
                          <a:schemeClr val="tx2"/>
                        </a:buClr>
                        <a:buSzPct val="70000"/>
                        <a:buFont typeface="Wingdings 3" pitchFamily="18" charset="2"/>
                        <a:buNone/>
                      </a:pPr>
                      <a:endParaRPr lang="en-US" sz="3600" kern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>
                        <a:buClrTx/>
                        <a:buSzPct val="100000"/>
                        <a:buFont typeface="Arial" pitchFamily="34" charset="0"/>
                        <a:buChar char="•"/>
                      </a:pP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Write 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the 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problem statement(s) here.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Isosceles Triangle 4"/>
          <p:cNvSpPr/>
          <p:nvPr/>
        </p:nvSpPr>
        <p:spPr>
          <a:xfrm rot="5400000">
            <a:off x="3865120" y="2376377"/>
            <a:ext cx="1371600" cy="276447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Isosceles Triangle 5"/>
          <p:cNvSpPr/>
          <p:nvPr/>
        </p:nvSpPr>
        <p:spPr>
          <a:xfrm rot="16200000" flipH="1">
            <a:off x="3846682" y="4738577"/>
            <a:ext cx="1371600" cy="276447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Isosceles Triangle 6"/>
          <p:cNvSpPr/>
          <p:nvPr/>
        </p:nvSpPr>
        <p:spPr>
          <a:xfrm rot="10800000" flipH="1">
            <a:off x="6289345" y="3505201"/>
            <a:ext cx="1371600" cy="276447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Isosceles Triangle 7"/>
          <p:cNvSpPr/>
          <p:nvPr/>
        </p:nvSpPr>
        <p:spPr>
          <a:xfrm rot="10800000" flipH="1" flipV="1">
            <a:off x="1717344" y="3505200"/>
            <a:ext cx="1371600" cy="276447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186795448"/>
              </p:ext>
            </p:extLst>
          </p:nvPr>
        </p:nvGraphicFramePr>
        <p:xfrm>
          <a:off x="152400" y="5867400"/>
          <a:ext cx="8839200" cy="387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46BB-7E57-4476-8641-EE8EEB581ECF}" type="slidenum">
              <a:rPr lang="en-US" smtClean="0"/>
              <a:t>3</a:t>
            </a:fld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Organization Name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1742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247554082"/>
              </p:ext>
            </p:extLst>
          </p:nvPr>
        </p:nvGraphicFramePr>
        <p:xfrm>
          <a:off x="152400" y="5867400"/>
          <a:ext cx="8839200" cy="387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46BB-7E57-4476-8641-EE8EEB581ECF}" type="slidenum">
              <a:rPr lang="en-US" smtClean="0"/>
              <a:t>4</a:t>
            </a:fld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Organization Name</a:t>
            </a:r>
            <a:endParaRPr lang="en-US" dirty="0" smtClean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Full sentence title regarding solution component 1.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1676400" y="1524000"/>
            <a:ext cx="7239000" cy="403860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Description of solution component 1.</a:t>
            </a:r>
          </a:p>
          <a:p>
            <a:r>
              <a:rPr lang="en-US" sz="2400" dirty="0" smtClean="0"/>
              <a:t>Description of solution component 1.</a:t>
            </a:r>
          </a:p>
          <a:p>
            <a:r>
              <a:rPr lang="en-US" sz="2400" dirty="0" smtClean="0"/>
              <a:t>Description of solution component </a:t>
            </a:r>
            <a:r>
              <a:rPr lang="en-US" sz="2400" dirty="0"/>
              <a:t>1</a:t>
            </a:r>
            <a:r>
              <a:rPr lang="en-US" sz="2400" dirty="0" smtClean="0"/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87656" y="1524000"/>
            <a:ext cx="1371600" cy="1188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 smtClean="0">
                <a:latin typeface="Arial" pitchFamily="34" charset="0"/>
                <a:cs typeface="Arial" pitchFamily="34" charset="0"/>
              </a:rPr>
              <a:t>Solution Component 1</a:t>
            </a:r>
            <a:endParaRPr lang="en-US" sz="13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87656" y="2948940"/>
            <a:ext cx="1371600" cy="11887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Solution Component 2</a:t>
            </a:r>
            <a:endParaRPr lang="en-US" sz="13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7656" y="4373880"/>
            <a:ext cx="1371600" cy="11887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Solution Component 3</a:t>
            </a:r>
            <a:endParaRPr lang="en-US" sz="13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83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634506482"/>
              </p:ext>
            </p:extLst>
          </p:nvPr>
        </p:nvGraphicFramePr>
        <p:xfrm>
          <a:off x="152400" y="5867400"/>
          <a:ext cx="8839200" cy="387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46BB-7E57-4476-8641-EE8EEB581ECF}" type="slidenum">
              <a:rPr lang="en-US" smtClean="0"/>
              <a:t>5</a:t>
            </a:fld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Organization Name</a:t>
            </a:r>
            <a:endParaRPr lang="en-US" dirty="0" smtClean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Full sentence title regarding solution component 2.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1676400" y="1524000"/>
            <a:ext cx="7239000" cy="403860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Description of solution component 2.</a:t>
            </a:r>
          </a:p>
          <a:p>
            <a:r>
              <a:rPr lang="en-US" sz="2400" dirty="0" smtClean="0"/>
              <a:t>Description of solution component 2.</a:t>
            </a:r>
          </a:p>
          <a:p>
            <a:r>
              <a:rPr lang="en-US" sz="2400" dirty="0" smtClean="0"/>
              <a:t>Description of solution component </a:t>
            </a:r>
            <a:r>
              <a:rPr lang="en-US" sz="2400" dirty="0"/>
              <a:t>2</a:t>
            </a:r>
            <a:r>
              <a:rPr lang="en-US" sz="2400" dirty="0" smtClean="0"/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87656" y="1524000"/>
            <a:ext cx="1371600" cy="11887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Solution Component 1</a:t>
            </a:r>
            <a:endParaRPr lang="en-US" sz="13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87656" y="2948940"/>
            <a:ext cx="1371600" cy="1188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Solution Component 2</a:t>
            </a:r>
            <a:endParaRPr lang="en-US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7656" y="4373880"/>
            <a:ext cx="1371600" cy="11887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Solution Component 3</a:t>
            </a:r>
            <a:endParaRPr lang="en-US" sz="13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45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694919939"/>
              </p:ext>
            </p:extLst>
          </p:nvPr>
        </p:nvGraphicFramePr>
        <p:xfrm>
          <a:off x="152400" y="5867400"/>
          <a:ext cx="8839200" cy="387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46BB-7E57-4476-8641-EE8EEB581ECF}" type="slidenum">
              <a:rPr lang="en-US" smtClean="0"/>
              <a:t>6</a:t>
            </a:fld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Organization Name</a:t>
            </a:r>
            <a:endParaRPr lang="en-US" dirty="0" smtClean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Full sentence title regarding solution component 3.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1676400" y="1524000"/>
            <a:ext cx="7239000" cy="403860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Description of solution component 3.</a:t>
            </a:r>
          </a:p>
          <a:p>
            <a:r>
              <a:rPr lang="en-US" sz="2400" dirty="0" smtClean="0"/>
              <a:t>Description of solution component 3.</a:t>
            </a:r>
          </a:p>
          <a:p>
            <a:r>
              <a:rPr lang="en-US" sz="2400" dirty="0" smtClean="0"/>
              <a:t>Description of solution component 3.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87656" y="1524000"/>
            <a:ext cx="1371600" cy="11887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Solution Component 1</a:t>
            </a:r>
            <a:endParaRPr lang="en-US" sz="13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87656" y="2948940"/>
            <a:ext cx="1371600" cy="11887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Solution Component 2</a:t>
            </a:r>
            <a:endParaRPr lang="en-US" sz="13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7656" y="4373880"/>
            <a:ext cx="1371600" cy="1188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Solution Component 3</a:t>
            </a:r>
            <a:endParaRPr lang="en-US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46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497720151"/>
              </p:ext>
            </p:extLst>
          </p:nvPr>
        </p:nvGraphicFramePr>
        <p:xfrm>
          <a:off x="152400" y="5867400"/>
          <a:ext cx="8839200" cy="387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46BB-7E57-4476-8641-EE8EEB581ECF}" type="slidenum">
              <a:rPr lang="en-US" smtClean="0"/>
              <a:t>7</a:t>
            </a:fld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Organization Name</a:t>
            </a:r>
            <a:endParaRPr lang="en-US" dirty="0" smtClean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Full sentence title with a key next step.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1600201"/>
            <a:ext cx="4648200" cy="41148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Summary restatement of the issues.</a:t>
            </a:r>
          </a:p>
          <a:p>
            <a:r>
              <a:rPr lang="en-US" sz="2400" dirty="0" smtClean="0"/>
              <a:t>Summary restatement of the solutions.</a:t>
            </a:r>
            <a:endParaRPr lang="en-US" sz="2400" dirty="0"/>
          </a:p>
        </p:txBody>
      </p:sp>
      <p:sp>
        <p:nvSpPr>
          <p:cNvPr id="18" name="Rectangle 17"/>
          <p:cNvSpPr/>
          <p:nvPr/>
        </p:nvSpPr>
        <p:spPr>
          <a:xfrm>
            <a:off x="5029200" y="1524000"/>
            <a:ext cx="3505200" cy="38862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ContrastingLeftFacing">
              <a:rot lat="215336" lon="1460816" rev="21489091"/>
            </a:camera>
            <a:lightRig rig="threePt" dir="t"/>
          </a:scene3d>
          <a:sp3d/>
        </p:spPr>
        <p:txBody>
          <a:bodyPr lIns="182880" tIns="91440" rIns="91440" bIns="91440" anchor="t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defRPr/>
            </a:pPr>
            <a:r>
              <a:rPr lang="en-US" sz="2400" b="1" kern="0" dirty="0" smtClean="0">
                <a:latin typeface="Arial"/>
              </a:rPr>
              <a:t>Next Steps</a:t>
            </a:r>
          </a:p>
          <a:p>
            <a:pPr eaLnBrk="0" hangingPunct="0">
              <a:spcBef>
                <a:spcPct val="20000"/>
              </a:spcBef>
              <a:buClr>
                <a:schemeClr val="accent2"/>
              </a:buClr>
              <a:defRPr/>
            </a:pPr>
            <a:endParaRPr lang="en-US" sz="1050" kern="0" dirty="0" smtClean="0">
              <a:latin typeface="Arial"/>
            </a:endParaRPr>
          </a:p>
          <a:p>
            <a:pPr marL="463550" indent="-463550" eaLnBrk="0" hangingPunct="0">
              <a:spcBef>
                <a:spcPts val="600"/>
              </a:spcBef>
              <a:buSzPct val="120000"/>
              <a:buFont typeface="Wingdings" pitchFamily="2" charset="2"/>
              <a:buChar char="þ"/>
              <a:defRPr/>
            </a:pPr>
            <a:r>
              <a:rPr lang="en-US" sz="2000" kern="0" dirty="0" smtClean="0">
                <a:solidFill>
                  <a:schemeClr val="bg1">
                    <a:lumMod val="65000"/>
                  </a:schemeClr>
                </a:solidFill>
                <a:latin typeface="Arial"/>
              </a:rPr>
              <a:t>Completed next step.</a:t>
            </a:r>
          </a:p>
          <a:p>
            <a:pPr marL="463550" indent="-463550" eaLnBrk="0" hangingPunct="0">
              <a:spcBef>
                <a:spcPts val="600"/>
              </a:spcBef>
              <a:buSzPct val="120000"/>
              <a:buFont typeface="Wingdings" pitchFamily="2" charset="2"/>
              <a:buChar char="þ"/>
              <a:defRPr/>
            </a:pPr>
            <a:r>
              <a:rPr lang="en-US" sz="2000" kern="0" dirty="0">
                <a:solidFill>
                  <a:schemeClr val="bg1">
                    <a:lumMod val="65000"/>
                  </a:schemeClr>
                </a:solidFill>
                <a:latin typeface="Arial"/>
              </a:rPr>
              <a:t>Completed next step.</a:t>
            </a:r>
            <a:endParaRPr lang="en-US" sz="2000" kern="0" dirty="0" smtClean="0">
              <a:solidFill>
                <a:schemeClr val="bg1">
                  <a:lumMod val="65000"/>
                </a:schemeClr>
              </a:solidFill>
              <a:latin typeface="Arial"/>
            </a:endParaRPr>
          </a:p>
          <a:p>
            <a:pPr marL="463550" indent="-463550" eaLnBrk="0" hangingPunct="0">
              <a:spcBef>
                <a:spcPts val="600"/>
              </a:spcBef>
              <a:buSzPct val="120000"/>
              <a:buFont typeface="Wingdings" pitchFamily="2" charset="2"/>
              <a:buChar char=""/>
              <a:defRPr/>
            </a:pPr>
            <a:r>
              <a:rPr lang="en-US" sz="2000" kern="0" dirty="0" smtClean="0">
                <a:latin typeface="Arial"/>
              </a:rPr>
              <a:t>Next step.</a:t>
            </a:r>
          </a:p>
          <a:p>
            <a:pPr marL="463550" indent="-463550" eaLnBrk="0" hangingPunct="0">
              <a:spcBef>
                <a:spcPts val="600"/>
              </a:spcBef>
              <a:buSzPct val="120000"/>
              <a:buFont typeface="Wingdings" pitchFamily="2" charset="2"/>
              <a:buChar char=""/>
              <a:defRPr/>
            </a:pPr>
            <a:r>
              <a:rPr lang="en-US" sz="2000" kern="0" dirty="0" smtClean="0">
                <a:latin typeface="Arial"/>
              </a:rPr>
              <a:t>Next step.</a:t>
            </a:r>
          </a:p>
          <a:p>
            <a:pPr marL="463550" indent="-463550" eaLnBrk="0" hangingPunct="0">
              <a:spcBef>
                <a:spcPts val="600"/>
              </a:spcBef>
              <a:buSzPct val="120000"/>
              <a:buFont typeface="Wingdings" pitchFamily="2" charset="2"/>
              <a:buChar char=""/>
              <a:defRPr/>
            </a:pPr>
            <a:r>
              <a:rPr lang="en-US" sz="2000" kern="0" dirty="0" smtClean="0">
                <a:latin typeface="Arial"/>
              </a:rPr>
              <a:t>Next step.</a:t>
            </a:r>
          </a:p>
        </p:txBody>
      </p:sp>
    </p:spTree>
    <p:extLst>
      <p:ext uri="{BB962C8B-B14F-4D97-AF65-F5344CB8AC3E}">
        <p14:creationId xmlns:p14="http://schemas.microsoft.com/office/powerpoint/2010/main" val="354383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303</Words>
  <Application>Microsoft Office PowerPoint</Application>
  <PresentationFormat>On-screen Show (4:3)</PresentationFormat>
  <Paragraphs>92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Presentation Title</vt:lpstr>
      <vt:lpstr>Agenda and Overview</vt:lpstr>
      <vt:lpstr>Full sentence title summarizing  the issue or the solution.</vt:lpstr>
      <vt:lpstr>Full sentence title regarding solution component 1.</vt:lpstr>
      <vt:lpstr>Full sentence title regarding solution component 2.</vt:lpstr>
      <vt:lpstr>Full sentence title regarding solution component 3.</vt:lpstr>
      <vt:lpstr>Full sentence title with a key next step.</vt:lpstr>
    </vt:vector>
  </TitlesOfParts>
  <Company>The Art of Advice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Science Presentation Template By Justin Greis</dc:title>
  <dc:creator>Justin Greis</dc:creator>
  <cp:lastModifiedBy>Justin T Greis</cp:lastModifiedBy>
  <cp:revision>2</cp:revision>
  <dcterms:created xsi:type="dcterms:W3CDTF">2014-03-15T23:45:18Z</dcterms:created>
  <dcterms:modified xsi:type="dcterms:W3CDTF">2014-03-17T04:04:56Z</dcterms:modified>
</cp:coreProperties>
</file>